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racipe.com" TargetMode="External"/><Relationship Id="rId3" Type="http://schemas.openxmlformats.org/officeDocument/2006/relationships/hyperlink" Target="http://katieshelly.info/projects" TargetMode="External"/><Relationship Id="rId4" Type="http://schemas.openxmlformats.org/officeDocument/2006/relationships/hyperlink" Target="http://www.fastcodesign.com/1672456/an-ingenious-cookbook-uses-infographics-instead-of-words" TargetMode="External"/><Relationship Id="rId5" Type="http://schemas.openxmlformats.org/officeDocument/2006/relationships/hyperlink" Target="http://kokblog.johannak.com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at-tweet.com" TargetMode="External"/><Relationship Id="rId3" Type="http://schemas.openxmlformats.org/officeDocument/2006/relationships/hyperlink" Target="http://www.nytimes.com/2009/04/22/dining/22twit.html?_r=0" TargetMode="External"/><Relationship Id="rId4" Type="http://schemas.openxmlformats.org/officeDocument/2006/relationships/hyperlink" Target="http://fourhourworkweek.com/the-4-hour-chef-domestic-sampler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arkbittman.com/book/how-to-cook-everything-fast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arkbittman.com/book/the-kitchen-matrix/" TargetMode="External"/><Relationship Id="rId3" Type="http://schemas.openxmlformats.org/officeDocument/2006/relationships/hyperlink" Target="http://www.thekitchn.com/mark-bittmans-recipe-charts-wh-14475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uhlman.com/2009/04/ratio-the-simpl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pp.recipeflo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superamit/487710128/" TargetMode="External"/><Relationship Id="rId3" Type="http://schemas.openxmlformats.org/officeDocument/2006/relationships/hyperlink" Target="https://web.archive.org/web/20080828235122/http://www.coo.kz/" TargetMode="External"/><Relationship Id="rId4" Type="http://schemas.openxmlformats.org/officeDocument/2006/relationships/hyperlink" Target="http://markbittman.com/book/how-to-cook-everything-fast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visualrecipes.com" TargetMode="External"/><Relationship Id="rId3" Type="http://schemas.openxmlformats.org/officeDocument/2006/relationships/hyperlink" Target="http://www.recepten.s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gel.co/drop-kitchen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atthewwettergreen.com/2010/01/05/how-to-cook-like-an-engineer/" TargetMode="External"/><Relationship Id="rId3" Type="http://schemas.openxmlformats.org/officeDocument/2006/relationships/hyperlink" Target="http://www.cookingforengineers.com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ecipedesignwizard.com/" TargetMode="External"/><Relationship Id="rId3" Type="http://schemas.openxmlformats.org/officeDocument/2006/relationships/hyperlink" Target="http://www.chefs-resources.com/kitchen-forms/recipe-template/recipe-templates-exce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http://www.ereplacementparts.com/blog/this-for-that-baking-substitutions/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http://www.gracipe.com</a:t>
            </a:r>
            <a:r>
              <a:rPr lang="en-GB">
                <a:solidFill>
                  <a:schemeClr val="dk1"/>
                </a:solidFill>
              </a:rPr>
              <a:t> - uses natural language processing + machine learning to convert old-school written recipes into interactive, graphic ones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Picture Cook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http://katieshelly.info/projects</a:t>
            </a:r>
            <a:r>
              <a:rPr lang="en-GB">
                <a:solidFill>
                  <a:schemeClr val="dk1"/>
                </a:solidFill>
              </a:rPr>
              <a:t> - </a:t>
            </a:r>
            <a:r>
              <a:rPr lang="en-GB" u="sng">
                <a:solidFill>
                  <a:schemeClr val="accent5"/>
                </a:solidFill>
                <a:hlinkClick r:id="rId4"/>
              </a:rPr>
              <a:t>http://www.fastcodesign.com/1672456/an-ingenious-cookbook-uses-infographics-instead-of-words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http://kokblog.johannak.com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http://eat-tweet.com</a:t>
            </a:r>
            <a:r>
              <a:rPr lang="en-GB"/>
              <a:t>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http://www.nytimes.com/2009/04/22/dining/22twit.html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http://fourhourworkweek.com/the-4-hour-chef-domestic-sampler/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http://markbittman.com/book/how-to-cook-everything-fast/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http://markbittman.com/book/the-kitchen-matrix/</a:t>
            </a:r>
            <a:r>
              <a:rPr lang="en-GB"/>
              <a:t> 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http://www.thekitchn.com/mark-bittmans-recipe-charts-wh-144758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http://ruhlman.com/2009/04/ratio-the-simpl/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Simplissime, le livre de cuisine le + facile du monde - a simplified cookbook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https://www.amazon.com/Family-Meal-Cooking-Ferran-Adrià/dp/0714862533/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Ibid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https://github.com/andreasWallner/recipe-markdown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http://app.recipeflo.com/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Cookz (defunct) -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https://www.flickr.com/photos/superamit/487710128/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https://web.archive.org/web/20080828235122/http://www.coo.kz/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4"/>
              </a:rPr>
              <a:t>http://markbittman.com/book/how-to-cook-everything-fast/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http://www.visualrecipes.com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http://www.recepten.se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https://angel.co/drop-kitchen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http://matthewwettergreen.com/2010/01/05/how-to-cook-like-an-engineer/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http://www.cookingforengineers.com/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http://www.recipedesignwizard.com/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http://www.chefs-resources.com/kitchen-forms/recipe-template/recipe-templates-excel/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Charts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" y="1122825"/>
            <a:ext cx="5054725" cy="33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521" y="989325"/>
            <a:ext cx="3107100" cy="35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Infographics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8" y="1238100"/>
            <a:ext cx="2596950" cy="340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875" y="1238100"/>
            <a:ext cx="2133500" cy="3405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323" y="1238101"/>
            <a:ext cx="3241912" cy="34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Condensed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250" y="1049775"/>
            <a:ext cx="3841500" cy="15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76" y="1207127"/>
            <a:ext cx="3155699" cy="1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8787"/>
            <a:ext cx="9144000" cy="43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/>
              <a:t>Optimized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Recipe-free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126" y="1070950"/>
            <a:ext cx="3902926" cy="514349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100" y="628650"/>
            <a:ext cx="2247900" cy="388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299" y="0"/>
            <a:ext cx="4229853" cy="51435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Recipe Chart/Matrix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Ratio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540" y="1159650"/>
            <a:ext cx="4550924" cy="3409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http://www.nytimes.com/2015/10/14/dining/written-recipes-undergo-a-makeover.html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http://www.nytimes.com/2015/08/30/magazine/what-we-learn-from-old-recipes.html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http://www.nytimes.com/1997/09/17/dining/cookbook-follies-recipes-that-fail.html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http://www.nytimes.com/2009/10/08/opinion/08kimball.html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http://www.nytimes.com/2012/10/14/magazine/cooks-illustrateds-christopher-kimball.html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http://firstwefeast.com/eat/problems-with-food-media/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23800"/>
            <a:ext cx="857250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88" y="0"/>
            <a:ext cx="75174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54" y="0"/>
            <a:ext cx="75876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Step-by-step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10" y="-1"/>
            <a:ext cx="8414987" cy="70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351300" y="578600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!title: Quiche Lorraine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!size: 1 28cm quiche pan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!author: uhu01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!source: 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!img: very_nice_image.png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This would be the description for this very nice recipe, which is actually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legit and can be cooked like this.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200g speck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3pcs onion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cut speck into cubes, onion into rings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brown both together and let cool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3pcs egg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250ml heavy cream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125g Gruyère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whisk egg and cream together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grate Gruère, add to cream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add speck mixture to cream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* shortcrust pastry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line dish with pastry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fill pastry with the mixture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 bake in the preheated oven at 180°C, for 30 to 35 minutes</a:t>
            </a:r>
            <a:br>
              <a:rPr lang="en-GB" sz="105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FEEDBACK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wikihow.com/images/8/83/Leave-an-Airbnb-Review-Step-7.jp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280175"/>
            <a:ext cx="3153825" cy="23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Charts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0" y="1173475"/>
            <a:ext cx="3208099" cy="30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Infographics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72" y="1190354"/>
            <a:ext cx="3984001" cy="370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525" y="372400"/>
            <a:ext cx="4276876" cy="22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List View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7" y="1056675"/>
            <a:ext cx="3486700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450" y="1184463"/>
            <a:ext cx="4289175" cy="27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/>
              <a:t>Smart scales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915450"/>
            <a:ext cx="85725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Step-less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/>
              <a:t>Gantt Charts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99" y="1119395"/>
            <a:ext cx="3730449" cy="16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700" y="1119400"/>
            <a:ext cx="3495300" cy="20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02" y="2893525"/>
            <a:ext cx="2674550" cy="15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49" y="1098799"/>
            <a:ext cx="4182226" cy="19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308925" y="493425"/>
            <a:ext cx="3984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Reformatted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251" y="958125"/>
            <a:ext cx="2993475" cy="18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